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xmlns="" r:id="rId9" roundtripDataSignature="AMtx7mgh2YLoqDzrRkT+dStUvsl2p3FL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EA386-AAE4-7D8A-C287-0ECA96E26BBB}" v="68" dt="2021-03-11T12:25:53.292"/>
    <p1510:client id="{E12131F0-539F-C24D-22DE-428F9BF69BFD}" v="24" dt="2022-03-18T14:31:49.064"/>
    <p1510:client id="{A448E394-AF16-DB50-1601-FBE3B1D2F9F1}" v="18" dt="2022-04-04T09:40:48.250"/>
    <p1510:client id="{2BC0FD82-FC60-47D9-2FAC-08D69B8476D8}" v="3" dt="2022-04-04T09:44:13.584"/>
    <p1510:client id="{7650E767-4F54-26CE-B06A-4E48F24A3242}" v="105" dt="2022-04-25T07:45:09.944"/>
    <p1510:client id="{27D5B932-51BF-1F57-CB43-C2413A16D923}" v="128" dt="2020-11-18T11:35:46.028"/>
    <p1510:client id="{79440565-BDD4-F588-953E-5837756C6159}" v="11" dt="2022-04-07T11:29:03.071"/>
    <p1510:client id="{296DBE34-9FFC-BC03-0010-28C89BB3D48A}" v="14" dt="2022-04-05T10:00:59.003"/>
    <p1510:client id="{33844211-381B-0F72-384D-5C4D1F709ACD}" v="6" dt="2022-04-04T09:15:20.468"/>
    <p1510:client id="{6D72056C-35E0-114D-7511-4AA33038920C}" v="18" dt="2022-04-04T09:43:52.669"/>
    <p1510:client id="{9108091B-3269-2B39-1C9E-803F14DB842F}" v="2" dt="2022-04-04T13:09:08.299"/>
    <p1510:client id="{980387BA-E5E9-561B-A20A-AA762FD40019}" v="164" dt="2022-03-18T14:41:31.374"/>
    <p1510:client id="{CC6CC76F-F4C6-72A5-C87B-580FA7E70776}" v="709" dt="2022-04-29T10:05:42.082"/>
    <p1510:client id="{E7DB7755-C4CD-13A6-6EDA-C8C3FAE51019}" v="1741" dt="2022-04-04T11:09:33.777"/>
    <p1510:client id="{EAFC059E-B243-E812-EAF5-1EDCBED9C905}" v="208" dt="2022-04-04T10:20:25.562"/>
  </p1510:revLst>
</p1510:revInfo>
</file>

<file path=ppt/tableStyles.xml><?xml version="1.0" encoding="utf-8"?>
<a:tblStyleLst xmlns:a="http://schemas.openxmlformats.org/drawingml/2006/main" def="{E112A220-03C4-445D-8114-C70CC82A3481}">
  <a:tblStyle styleId="{E112A220-03C4-445D-8114-C70CC82A348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0" y="36212"/>
            <a:ext cx="510767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773259748"/>
              </p:ext>
            </p:extLst>
          </p:nvPr>
        </p:nvGraphicFramePr>
        <p:xfrm>
          <a:off x="200471" y="1530290"/>
          <a:ext cx="9536250" cy="4360438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10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Calibri"/>
                          <a:cs typeface="Calibri"/>
                        </a:rPr>
                        <a:t>Wednesday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chemeClr val="accen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6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b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</a:b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b="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  <a:endParaRPr sz="140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/>
          <p:nvPr/>
        </p:nvSpPr>
        <p:spPr>
          <a:xfrm>
            <a:off x="56457" y="1115008"/>
            <a:ext cx="25867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  <a:endParaRPr sz="2800" b="0" i="0" u="none" strike="noStrike" cap="none">
              <a:solidFill>
                <a:schemeClr val="accen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329489" y="4224996"/>
            <a:ext cx="1752648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557850" y="6143703"/>
            <a:ext cx="68934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Breads are always  available daily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rgbClr val="00000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149" y="153757"/>
            <a:ext cx="5142080" cy="112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Acomb Summer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</a:rPr>
              <a:t> School Menu 2022 </a:t>
            </a:r>
            <a:endParaRPr lang="en-US" dirty="0">
              <a:solidFill>
                <a:schemeClr val="accent6"/>
              </a:solidFill>
              <a:latin typeface="Impact"/>
            </a:endParaRPr>
          </a:p>
        </p:txBody>
      </p:sp>
      <p:pic>
        <p:nvPicPr>
          <p:cNvPr id="95" name="Google Shape;9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52" y="1288949"/>
            <a:ext cx="181800" cy="1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2205734" y="1217742"/>
            <a:ext cx="13860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281938" y="3552952"/>
            <a:ext cx="18001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Oven Baked Jacket Potato Wedges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14445" y="4700150"/>
            <a:ext cx="17676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93475" y="4833875"/>
            <a:ext cx="16434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821347" y="4833875"/>
            <a:ext cx="1607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600202" y="4798313"/>
            <a:ext cx="160738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8221958" y="4799905"/>
            <a:ext cx="14659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314575" y="5342800"/>
            <a:ext cx="1760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Fruit Mousse Slice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097050" y="1988850"/>
            <a:ext cx="16434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>
                <a:solidFill>
                  <a:schemeClr val="accent1"/>
                </a:solidFill>
              </a:rPr>
              <a:t>Meatballs in Tomato &amp; Herb sauce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133150" y="35752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Pasta</a:t>
            </a:r>
            <a:endParaRPr lang="en-US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313107" y="4313482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127500" y="42436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123400" y="5227676"/>
            <a:ext cx="1607400" cy="6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Chocolate Chip Sponge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4736975" y="1989350"/>
            <a:ext cx="17607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Curry of the Day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436100" y="1973763"/>
            <a:ext cx="17658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 err="1">
                <a:solidFill>
                  <a:schemeClr val="accent1"/>
                </a:solidFill>
              </a:rPr>
              <a:t>MInce</a:t>
            </a:r>
            <a:r>
              <a:rPr lang="en-GB" sz="1000" b="1" dirty="0">
                <a:solidFill>
                  <a:schemeClr val="accent1"/>
                </a:solidFill>
              </a:rPr>
              <a:t> &amp; Dumpling</a:t>
            </a:r>
            <a:endParaRPr lang="en-US" dirty="0">
              <a:solidFill>
                <a:schemeClr val="accen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740550" y="3575200"/>
            <a:ext cx="17571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Wholegrain Rice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Naan Bread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780275" y="4251601"/>
            <a:ext cx="1675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772939" y="5242006"/>
            <a:ext cx="1675500" cy="68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Apple Crumble &amp; Ice Cream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6499088" y="3519501"/>
            <a:ext cx="17026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Creamed </a:t>
            </a:r>
            <a:r>
              <a:rPr lang="en-GB" sz="1000" b="1" dirty="0">
                <a:solidFill>
                  <a:schemeClr val="accent1"/>
                </a:solidFill>
              </a:rPr>
              <a:t>Potatoe</a:t>
            </a:r>
            <a:endParaRPr lang="en-US" sz="100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6499100" y="4237475"/>
            <a:ext cx="17025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6471143" y="5358591"/>
            <a:ext cx="1685834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Fruity Muffin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221958" y="1994119"/>
            <a:ext cx="1549408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>
                <a:solidFill>
                  <a:schemeClr val="accent1"/>
                </a:solidFill>
              </a:rPr>
              <a:t>Homemade Pizza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8019113" y="3537563"/>
            <a:ext cx="1886887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8223625" y="4245600"/>
            <a:ext cx="14661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219450" y="5455775"/>
            <a:ext cx="1486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rgbClr val="4F81BD"/>
                </a:solidFill>
              </a:rPr>
              <a:t>Fruit Biscuit</a:t>
            </a:r>
            <a:endParaRPr lang="en-GB" sz="1000" b="1" i="0" u="none" strike="noStrike" cap="none" dirty="0">
              <a:solidFill>
                <a:srgbClr val="4F81BD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314400" y="1983949"/>
            <a:ext cx="1752900" cy="15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>
                <a:solidFill>
                  <a:schemeClr val="accent1"/>
                </a:solidFill>
              </a:rPr>
              <a:t>Cod Goujons</a:t>
            </a:r>
            <a:endParaRPr lang="en-US" dirty="0">
              <a:solidFill>
                <a:schemeClr val="accent1"/>
              </a:solidFill>
            </a:endParaRP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329489" y="4281509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6864" y="5655042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33155" y="2647691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70577" y="5649570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78680" y="2611397"/>
            <a:ext cx="127800" cy="1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3253" y="5689324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31196" y="2640436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07591" y="5715267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1626" y="2571930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" descr="Pear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366225" y="99050"/>
            <a:ext cx="1386000" cy="13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 descr="Sleepy Potato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532660" y="2893"/>
            <a:ext cx="1256587" cy="1353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1825" y="5698866"/>
            <a:ext cx="129000" cy="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"/>
          <p:cNvSpPr txBox="1"/>
          <p:nvPr/>
        </p:nvSpPr>
        <p:spPr>
          <a:xfrm>
            <a:off x="3668100" y="1173425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/>
              <a:t>W/C 9th May </a:t>
            </a:r>
            <a:endParaRPr lang="en-GB"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" name="Picture 6" descr="Pizza Moody Foodies">
            <a:extLst>
              <a:ext uri="{FF2B5EF4-FFF2-40B4-BE49-F238E27FC236}">
                <a16:creationId xmlns:a16="http://schemas.microsoft.com/office/drawing/2014/main" id="{DA44D21B-A750-D151-3C45-5F2918BF8E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2746" y="163864"/>
            <a:ext cx="1711325" cy="1189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/>
        </p:nvSpPr>
        <p:spPr>
          <a:xfrm>
            <a:off x="1340403" y="6125827"/>
            <a:ext cx="71160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 Breads are always  available daily   </a:t>
            </a:r>
            <a:endParaRPr sz="1400" b="0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4F6128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0" y="56944"/>
            <a:ext cx="5085333" cy="7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162" name="Google Shape;162;p2"/>
          <p:cNvGraphicFramePr/>
          <p:nvPr>
            <p:extLst>
              <p:ext uri="{D42A27DB-BD31-4B8C-83A1-F6EECF244321}">
                <p14:modId xmlns:p14="http://schemas.microsoft.com/office/powerpoint/2010/main" val="2903069385"/>
              </p:ext>
            </p:extLst>
          </p:nvPr>
        </p:nvGraphicFramePr>
        <p:xfrm>
          <a:off x="236075" y="1627704"/>
          <a:ext cx="9469425" cy="4439006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8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           </a:t>
                      </a: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Chips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lang="en-GB" sz="1000" b="1" u="none" strike="noStrike" cap="none" dirty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Seasonal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Salad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900" b="1" u="none" strike="noStrike" cap="none" dirty="0">
                        <a:solidFill>
                          <a:srgbClr val="CE287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Google Shape;163;p2"/>
          <p:cNvSpPr txBox="1"/>
          <p:nvPr/>
        </p:nvSpPr>
        <p:spPr>
          <a:xfrm>
            <a:off x="128985" y="1144007"/>
            <a:ext cx="25483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</a:t>
            </a:r>
            <a:endParaRPr sz="2800" b="0" i="0" u="none" strike="noStrike" cap="none">
              <a:solidFill>
                <a:srgbClr val="92D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8201696" y="2123457"/>
            <a:ext cx="1440386" cy="1084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76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28985" y="53066"/>
            <a:ext cx="5242898" cy="1231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200" b="1" dirty="0">
                <a:solidFill>
                  <a:schemeClr val="accent6"/>
                </a:solidFill>
                <a:latin typeface="Impact"/>
                <a:ea typeface="Impact"/>
              </a:rPr>
              <a:t>Acomb Summer 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GB" sz="3200" b="1" dirty="0">
                <a:solidFill>
                  <a:schemeClr val="accent6"/>
                </a:solidFill>
                <a:latin typeface="Impact"/>
                <a:ea typeface="Impact"/>
              </a:rPr>
              <a:t>School Menu 2022 </a:t>
            </a:r>
            <a:endParaRPr lang="en-GB">
              <a:solidFill>
                <a:schemeClr val="accent6"/>
              </a:solidFill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1340403" y="4947769"/>
            <a:ext cx="1659278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3025200" y="4969050"/>
            <a:ext cx="16497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6485299" y="4959528"/>
            <a:ext cx="164965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8157616" y="4959528"/>
            <a:ext cx="150623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1349775" y="1883600"/>
            <a:ext cx="16683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Chicken Breast in a Bun</a:t>
            </a:r>
            <a:endParaRPr dirty="0"/>
          </a:p>
        </p:txBody>
      </p:sp>
      <p:sp>
        <p:nvSpPr>
          <p:cNvPr id="172" name="Google Shape;172;p2"/>
          <p:cNvSpPr txBox="1"/>
          <p:nvPr/>
        </p:nvSpPr>
        <p:spPr>
          <a:xfrm>
            <a:off x="1281939" y="3645024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4F6128"/>
                </a:solidFill>
              </a:rPr>
              <a:t>Potato Waffles</a:t>
            </a:r>
            <a:endParaRPr lang="en-US" dirty="0" err="1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281938" y="4363791"/>
            <a:ext cx="170022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1324592" y="5494886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Fruit Cheesecake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3018136" y="2040327"/>
            <a:ext cx="1668357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Salmon Finger</a:t>
            </a:r>
            <a:endParaRPr lang="en-US" sz="11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Tomato &amp; Herb Pasta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4720075" y="2060200"/>
            <a:ext cx="17145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Roast Gammon &amp; Yorkshire Pudding</a:t>
            </a:r>
            <a:endParaRPr lang="en-US"/>
          </a:p>
        </p:txBody>
      </p:sp>
      <p:sp>
        <p:nvSpPr>
          <p:cNvPr id="177" name="Google Shape;177;p2"/>
          <p:cNvSpPr txBox="1"/>
          <p:nvPr/>
        </p:nvSpPr>
        <p:spPr>
          <a:xfrm>
            <a:off x="2988900" y="3706375"/>
            <a:ext cx="172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4F6128"/>
                </a:solidFill>
              </a:rPr>
              <a:t>Crusty Bread</a:t>
            </a:r>
            <a:endParaRPr lang="en-US" dirty="0"/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New Potatoes</a:t>
            </a:r>
          </a:p>
        </p:txBody>
      </p:sp>
      <p:sp>
        <p:nvSpPr>
          <p:cNvPr id="178" name="Google Shape;178;p2"/>
          <p:cNvSpPr txBox="1"/>
          <p:nvPr/>
        </p:nvSpPr>
        <p:spPr>
          <a:xfrm>
            <a:off x="2991525" y="4373828"/>
            <a:ext cx="17259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3030025" y="5419150"/>
            <a:ext cx="16593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Homemade  Coconut &amp; Jam Sponge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4707725" y="3734549"/>
            <a:ext cx="1726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4F6128"/>
                </a:solidFill>
              </a:rPr>
              <a:t>New Potatoes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4701953" y="4373817"/>
            <a:ext cx="1725900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4724400" y="5413750"/>
            <a:ext cx="16950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Chocolate Brownie</a:t>
            </a:r>
            <a:endParaRPr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6462636" y="2035476"/>
            <a:ext cx="1668357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Cowboy Chilli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"/>
          <p:cNvSpPr txBox="1"/>
          <p:nvPr/>
        </p:nvSpPr>
        <p:spPr>
          <a:xfrm>
            <a:off x="6460159" y="3735826"/>
            <a:ext cx="1726800" cy="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4F6128"/>
                </a:solidFill>
              </a:rPr>
              <a:t>Taco Shells</a:t>
            </a:r>
            <a:endParaRPr lang="en-US" dirty="0"/>
          </a:p>
        </p:txBody>
      </p:sp>
      <p:sp>
        <p:nvSpPr>
          <p:cNvPr id="185" name="Google Shape;185;p2"/>
          <p:cNvSpPr txBox="1"/>
          <p:nvPr/>
        </p:nvSpPr>
        <p:spPr>
          <a:xfrm>
            <a:off x="6429300" y="4397814"/>
            <a:ext cx="1725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6454475" y="5465175"/>
            <a:ext cx="1695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Artic Roll &amp; Fruit</a:t>
            </a:r>
            <a:endParaRPr lang="en-GB" dirty="0"/>
          </a:p>
        </p:txBody>
      </p:sp>
      <p:sp>
        <p:nvSpPr>
          <p:cNvPr id="187" name="Google Shape;187;p2"/>
          <p:cNvSpPr txBox="1"/>
          <p:nvPr/>
        </p:nvSpPr>
        <p:spPr>
          <a:xfrm>
            <a:off x="8092575" y="2034550"/>
            <a:ext cx="16128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Oven Baked Fish Portion</a:t>
            </a:r>
            <a:endParaRPr lang="en-US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8117825" y="4330925"/>
            <a:ext cx="1578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8109825" y="5465176"/>
            <a:ext cx="15786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Homemade Biscuit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91" name="Google Shape;19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9989" y="2716403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0566" y="5930829"/>
            <a:ext cx="127017" cy="131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20299" y="3081603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4331" y="5955393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53359" y="2871611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0769" y="270497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4528" y="2648083"/>
            <a:ext cx="123170" cy="12706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"/>
          <p:cNvSpPr txBox="1"/>
          <p:nvPr/>
        </p:nvSpPr>
        <p:spPr>
          <a:xfrm>
            <a:off x="2268424" y="1317525"/>
            <a:ext cx="1386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 descr="Hungry Zutto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8879" y="38235"/>
            <a:ext cx="1440378" cy="144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 descr="Ice Cream Embarrassed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216588" y="-2640"/>
            <a:ext cx="1467075" cy="146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 descr="Taco Friends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194414" y="98925"/>
            <a:ext cx="1329947" cy="1329947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"/>
          <p:cNvSpPr txBox="1"/>
          <p:nvPr/>
        </p:nvSpPr>
        <p:spPr>
          <a:xfrm>
            <a:off x="3718516" y="1313883"/>
            <a:ext cx="2932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/>
              <a:t>W/C 16th May </a:t>
            </a:r>
            <a:endParaRPr lang="en-GB"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5" name="Google Shape;215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9357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4555" y="5919845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05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id="{7B5813BF-0B90-AB27-3E49-E29EC206E1F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96235" y="5885815"/>
            <a:ext cx="123170" cy="1270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"/>
          <p:cNvSpPr txBox="1"/>
          <p:nvPr/>
        </p:nvSpPr>
        <p:spPr>
          <a:xfrm>
            <a:off x="1360600" y="6137475"/>
            <a:ext cx="71769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 and a selection Breads are  always  available daily   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3" name="Google Shape;223;p3"/>
          <p:cNvSpPr txBox="1"/>
          <p:nvPr/>
        </p:nvSpPr>
        <p:spPr>
          <a:xfrm>
            <a:off x="65299" y="56944"/>
            <a:ext cx="5512816" cy="82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224" name="Google Shape;224;p3"/>
          <p:cNvGraphicFramePr/>
          <p:nvPr>
            <p:extLst>
              <p:ext uri="{D42A27DB-BD31-4B8C-83A1-F6EECF244321}">
                <p14:modId xmlns:p14="http://schemas.microsoft.com/office/powerpoint/2010/main" val="994840323"/>
              </p:ext>
            </p:extLst>
          </p:nvPr>
        </p:nvGraphicFramePr>
        <p:xfrm>
          <a:off x="272480" y="1556792"/>
          <a:ext cx="9433050" cy="4550175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9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Impact"/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7030A0"/>
                          </a:solidFill>
                        </a:rPr>
                        <a:t>Ice Cream </a:t>
                      </a:r>
                      <a:endParaRPr sz="1000" b="1" u="none" strike="noStrike" cap="none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7030A0"/>
                          </a:solidFill>
                        </a:rPr>
                        <a:t>with Fruit</a:t>
                      </a:r>
                      <a:endParaRPr sz="1000" u="none" strike="noStrike" cap="none" dirty="0"/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" name="Google Shape;225;p3"/>
          <p:cNvSpPr txBox="1"/>
          <p:nvPr/>
        </p:nvSpPr>
        <p:spPr>
          <a:xfrm>
            <a:off x="109055" y="1112159"/>
            <a:ext cx="225165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</a:t>
            </a:r>
            <a:endParaRPr sz="28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6" name="Google Shape;226;p3"/>
          <p:cNvSpPr txBox="1"/>
          <p:nvPr/>
        </p:nvSpPr>
        <p:spPr>
          <a:xfrm>
            <a:off x="-1389" y="106634"/>
            <a:ext cx="5268156" cy="1087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Acomb Summer </a:t>
            </a:r>
            <a:endParaRPr lang="en-GB" sz="3600" dirty="0">
              <a:solidFill>
                <a:schemeClr val="accent6"/>
              </a:solidFill>
              <a:latin typeface="Impact"/>
              <a:ea typeface="Impact"/>
            </a:endParaRPr>
          </a:p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School Menu 2022 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</a:t>
            </a:r>
            <a:endParaRPr lang="en-GB" dirty="0">
              <a:solidFill>
                <a:schemeClr val="accent6"/>
              </a:solidFill>
              <a:ea typeface="Impact"/>
              <a:sym typeface="Impact"/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  <a:sym typeface="Impact"/>
            </a:endParaRPr>
          </a:p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       </a:t>
            </a:r>
            <a:r>
              <a:rPr lang="en-GB" sz="32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                                                                         </a:t>
            </a:r>
            <a:endParaRPr lang="en-GB" dirty="0">
              <a:solidFill>
                <a:schemeClr val="accent6"/>
              </a:solidFill>
              <a:ea typeface="Impact"/>
            </a:endParaRPr>
          </a:p>
        </p:txBody>
      </p:sp>
      <p:sp>
        <p:nvSpPr>
          <p:cNvPr id="227" name="Google Shape;227;p3"/>
          <p:cNvSpPr txBox="1"/>
          <p:nvPr/>
        </p:nvSpPr>
        <p:spPr>
          <a:xfrm>
            <a:off x="1429669" y="1932630"/>
            <a:ext cx="1740004" cy="172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US"/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US" sz="1000" b="1" dirty="0">
                <a:solidFill>
                  <a:srgbClr val="7030A0"/>
                </a:solidFill>
              </a:rPr>
              <a:t>Pizza Roll</a:t>
            </a:r>
            <a:endParaRPr lang="en-US" dirty="0"/>
          </a:p>
        </p:txBody>
      </p:sp>
      <p:sp>
        <p:nvSpPr>
          <p:cNvPr id="228" name="Google Shape;228;p3"/>
          <p:cNvSpPr txBox="1"/>
          <p:nvPr/>
        </p:nvSpPr>
        <p:spPr>
          <a:xfrm>
            <a:off x="1381937" y="3573016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Oven Baked Potato Wedges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"/>
          <p:cNvSpPr txBox="1"/>
          <p:nvPr/>
        </p:nvSpPr>
        <p:spPr>
          <a:xfrm>
            <a:off x="1425950" y="4289325"/>
            <a:ext cx="17268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"/>
          <p:cNvSpPr txBox="1"/>
          <p:nvPr/>
        </p:nvSpPr>
        <p:spPr>
          <a:xfrm>
            <a:off x="1390424" y="4903840"/>
            <a:ext cx="171507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"/>
          <p:cNvSpPr txBox="1"/>
          <p:nvPr/>
        </p:nvSpPr>
        <p:spPr>
          <a:xfrm>
            <a:off x="3152799" y="4911426"/>
            <a:ext cx="161526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768060" y="4911427"/>
            <a:ext cx="172955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 txBox="1"/>
          <p:nvPr/>
        </p:nvSpPr>
        <p:spPr>
          <a:xfrm>
            <a:off x="6537173" y="4903838"/>
            <a:ext cx="170067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"/>
          <p:cNvSpPr txBox="1"/>
          <p:nvPr/>
        </p:nvSpPr>
        <p:spPr>
          <a:xfrm>
            <a:off x="8199956" y="4911548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 txBox="1"/>
          <p:nvPr/>
        </p:nvSpPr>
        <p:spPr>
          <a:xfrm>
            <a:off x="3099150" y="1985238"/>
            <a:ext cx="17295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US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Clr>
                <a:schemeClr val="dk1"/>
              </a:buClr>
              <a:buSzPts val="1000"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Jacket Potato with </a:t>
            </a:r>
            <a:endParaRPr lang="en-GB" sz="1000" b="1" dirty="0">
              <a:solidFill>
                <a:srgbClr val="7030A0"/>
              </a:solidFill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Tuna &amp; Cheese</a:t>
            </a:r>
            <a:endParaRPr lang="en-GB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"/>
          <p:cNvSpPr txBox="1"/>
          <p:nvPr/>
        </p:nvSpPr>
        <p:spPr>
          <a:xfrm>
            <a:off x="3152799" y="3611102"/>
            <a:ext cx="16152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Roast Potatoes </a:t>
            </a:r>
            <a:endParaRPr lang="en-US"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3156300" y="4332525"/>
            <a:ext cx="16152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"/>
          <p:cNvSpPr txBox="1"/>
          <p:nvPr/>
        </p:nvSpPr>
        <p:spPr>
          <a:xfrm>
            <a:off x="3130757" y="5368026"/>
            <a:ext cx="164081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Fruit Jelly &amp; Cream </a:t>
            </a:r>
            <a:endParaRPr lang="en-GB" dirty="0"/>
          </a:p>
        </p:txBody>
      </p:sp>
      <p:sp>
        <p:nvSpPr>
          <p:cNvPr id="239" name="Google Shape;239;p3"/>
          <p:cNvSpPr txBox="1"/>
          <p:nvPr/>
        </p:nvSpPr>
        <p:spPr>
          <a:xfrm>
            <a:off x="4771575" y="1984700"/>
            <a:ext cx="1765500" cy="18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>
                <a:solidFill>
                  <a:srgbClr val="7030A0"/>
                </a:solidFill>
              </a:rPr>
              <a:t>Oven Baked Sausage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"/>
          <p:cNvSpPr txBox="1"/>
          <p:nvPr/>
        </p:nvSpPr>
        <p:spPr>
          <a:xfrm>
            <a:off x="4768060" y="3580177"/>
            <a:ext cx="1769113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Creamed Potatoes</a:t>
            </a:r>
            <a:endParaRPr lang="en-US" dirty="0"/>
          </a:p>
        </p:txBody>
      </p:sp>
      <p:sp>
        <p:nvSpPr>
          <p:cNvPr id="241" name="Google Shape;241;p3"/>
          <p:cNvSpPr txBox="1"/>
          <p:nvPr/>
        </p:nvSpPr>
        <p:spPr>
          <a:xfrm>
            <a:off x="4789625" y="4218176"/>
            <a:ext cx="1729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 txBox="1"/>
          <p:nvPr/>
        </p:nvSpPr>
        <p:spPr>
          <a:xfrm>
            <a:off x="4769805" y="5456603"/>
            <a:ext cx="1725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Fruit Muffin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6543946" y="1960303"/>
            <a:ext cx="1657808" cy="160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>
                <a:solidFill>
                  <a:srgbClr val="7030A0"/>
                </a:solidFill>
              </a:rPr>
              <a:t>Gnocchi in a Tomato &amp; Herb Sauce</a:t>
            </a:r>
            <a:endParaRPr lang="en-US"/>
          </a:p>
        </p:txBody>
      </p:sp>
      <p:sp>
        <p:nvSpPr>
          <p:cNvPr id="244" name="Google Shape;244;p3"/>
          <p:cNvSpPr txBox="1"/>
          <p:nvPr/>
        </p:nvSpPr>
        <p:spPr>
          <a:xfrm>
            <a:off x="6537175" y="3565075"/>
            <a:ext cx="1645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Garlic </a:t>
            </a: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Bread</a:t>
            </a:r>
            <a:endParaRPr lang="en-US"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45" name="Google Shape;245;p3"/>
          <p:cNvSpPr txBox="1"/>
          <p:nvPr/>
        </p:nvSpPr>
        <p:spPr>
          <a:xfrm>
            <a:off x="6524168" y="4326655"/>
            <a:ext cx="16491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 txBox="1"/>
          <p:nvPr/>
        </p:nvSpPr>
        <p:spPr>
          <a:xfrm>
            <a:off x="6545812" y="5510894"/>
            <a:ext cx="164550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Fruity Iced Sponge Cake</a:t>
            </a:r>
            <a:endParaRPr lang="en-US" dirty="0"/>
          </a:p>
        </p:txBody>
      </p:sp>
      <p:sp>
        <p:nvSpPr>
          <p:cNvPr id="247" name="Google Shape;247;p3"/>
          <p:cNvSpPr txBox="1"/>
          <p:nvPr/>
        </p:nvSpPr>
        <p:spPr>
          <a:xfrm>
            <a:off x="8199950" y="1984699"/>
            <a:ext cx="14970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>
                <a:solidFill>
                  <a:srgbClr val="7030A0"/>
                </a:solidFill>
              </a:rPr>
              <a:t>Chicken Nuggets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8199950" y="3519899"/>
            <a:ext cx="1486800" cy="6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8199950" y="4315426"/>
            <a:ext cx="14970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 txBox="1"/>
          <p:nvPr/>
        </p:nvSpPr>
        <p:spPr>
          <a:xfrm>
            <a:off x="8199957" y="5452931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Homemade Biscuit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51" name="Google Shape;251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5006" y="2729035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6843" y="5941768"/>
            <a:ext cx="1236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1482" y="588381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9425" y="2837591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" descr="Milk Carton Moody Foodies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352100" y="98925"/>
            <a:ext cx="1400124" cy="140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" descr="Avocado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9316" y="64825"/>
            <a:ext cx="1386124" cy="138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3" descr="Party Broccoli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677073" y="74649"/>
            <a:ext cx="1292774" cy="1292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37838" y="2605995"/>
            <a:ext cx="123300" cy="1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/>
          <p:nvPr/>
        </p:nvSpPr>
        <p:spPr>
          <a:xfrm>
            <a:off x="3897313" y="1209900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/>
              <a:t>W/C 23rd May </a:t>
            </a:r>
            <a:endParaRPr lang="en-GB"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76" name="Google Shape;276;p3"/>
          <p:cNvSpPr txBox="1"/>
          <p:nvPr/>
        </p:nvSpPr>
        <p:spPr>
          <a:xfrm>
            <a:off x="2268425" y="1317525"/>
            <a:ext cx="1486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2078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1FA591FBEA4458AB8F8C125FA517F" ma:contentTypeVersion="6" ma:contentTypeDescription="Create a new document." ma:contentTypeScope="" ma:versionID="31acd39a06a7c3b89f5c8d8bd27afeb0">
  <xsd:schema xmlns:xsd="http://www.w3.org/2001/XMLSchema" xmlns:xs="http://www.w3.org/2001/XMLSchema" xmlns:p="http://schemas.microsoft.com/office/2006/metadata/properties" xmlns:ns2="c618ec15-e105-4a2d-8d61-1b82b52e01db" xmlns:ns3="5463e1ec-1b19-4653-920e-8e0a1cb9f16e" targetNamespace="http://schemas.microsoft.com/office/2006/metadata/properties" ma:root="true" ma:fieldsID="87c081f307fef451f8569b325bc8ca8f" ns2:_="" ns3:_="">
    <xsd:import namespace="c618ec15-e105-4a2d-8d61-1b82b52e01db"/>
    <xsd:import namespace="5463e1ec-1b19-4653-920e-8e0a1cb9f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8ec15-e105-4a2d-8d61-1b82b52e0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3e1ec-1b19-4653-920e-8e0a1cb9f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63e1ec-1b19-4653-920e-8e0a1cb9f16e">
      <UserInfo>
        <DisplayName>Jane Bryson</DisplayName>
        <AccountId>47</AccountId>
        <AccountType/>
      </UserInfo>
      <UserInfo>
        <DisplayName>Gillian Arnott</DisplayName>
        <AccountId>13</AccountId>
        <AccountType/>
      </UserInfo>
      <UserInfo>
        <DisplayName>Jackie Robson</DisplayName>
        <AccountId>15</AccountId>
        <AccountType/>
      </UserInfo>
      <UserInfo>
        <DisplayName>Helen Neil</DisplayName>
        <AccountId>18</AccountId>
        <AccountType/>
      </UserInfo>
      <UserInfo>
        <DisplayName>Sharon Richardson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F960750-3FF8-487F-BD8C-704D545236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83A569-3AEE-455F-A1BD-F2508DBA2D6E}">
  <ds:schemaRefs>
    <ds:schemaRef ds:uri="5463e1ec-1b19-4653-920e-8e0a1cb9f16e"/>
    <ds:schemaRef ds:uri="c618ec15-e105-4a2d-8d61-1b82b52e01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2FBD260-92F4-4D2E-9728-22C4CCEDC1FF}">
  <ds:schemaRefs>
    <ds:schemaRef ds:uri="http://purl.org/dc/elements/1.1/"/>
    <ds:schemaRef ds:uri="http://schemas.microsoft.com/office/2006/metadata/properties"/>
    <ds:schemaRef ds:uri="c618ec15-e105-4a2d-8d61-1b82b52e01d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5463e1ec-1b19-4653-920e-8e0a1cb9f16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A4 Paper (210x297 mm)</PresentationFormat>
  <Paragraphs>209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Collingwood</dc:creator>
  <cp:lastModifiedBy>Yvonne Collingwood</cp:lastModifiedBy>
  <cp:revision>161</cp:revision>
  <dcterms:modified xsi:type="dcterms:W3CDTF">2022-05-26T08:48:50Z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30400</vt:r8>
  </property>
  <property fmtid="{D5CDD505-2E9C-101B-9397-08002B2CF9AE}" pid="3" name="ContentTypeId">
    <vt:lpwstr>0x01010094E1FA591FBEA4458AB8F8C125FA517F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