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DD5C3-9C0A-436C-ABE4-70137203B7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D9BF3C-4FF3-4581-9BF2-030A84F11E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88B921-0C76-4995-9EE7-7743A627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4169C-7A34-4CF9-AF49-22B4D3C3BF2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DFF72-4FFF-4BA8-A8AC-2CDE5D502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9C2FF6-2BF7-4F24-BF62-5BBEE3BD3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AAF26-890D-4E18-A756-F3FFD5A531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873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FB862-FB07-418E-96F0-926856332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93CBFB-5100-4A57-9651-2C4907DF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83269-CB39-4593-AC9E-30AA6A9D8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4169C-7A34-4CF9-AF49-22B4D3C3BF2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2FC0E-A03F-4702-ACB5-12992BEA5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85B238-4C4D-4A5A-8A87-091F96C28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AAF26-890D-4E18-A756-F3FFD5A531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910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450080-63EC-41B9-8B47-0E92B3D42F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2EA431-69D2-458B-95CB-6F5D017788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E2E6C-020C-4F97-974E-D1D8F33F4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4169C-7A34-4CF9-AF49-22B4D3C3BF2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E6779-3BA2-4011-A858-8018145FC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FB79D-F9B2-451D-9440-BDEBFC067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AAF26-890D-4E18-A756-F3FFD5A531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457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71D83-588B-43ED-8DB6-98C8A0360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077C6-8561-4142-9861-88F1D7508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E043E-2DA6-442C-AEDD-46470A577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4169C-7A34-4CF9-AF49-22B4D3C3BF2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5992E1-BF3F-4E93-BD51-BB1BF4394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022774-9CF7-4C85-9882-1E9A61074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AAF26-890D-4E18-A756-F3FFD5A531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455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871CE-E4AB-4480-99FF-6AC1533A5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7D5082-183C-478D-906F-7F8C12D34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DD04B-4B20-469C-8678-C25AEF470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4169C-7A34-4CF9-AF49-22B4D3C3BF2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FED19-A32B-4DA8-8D90-C82C6E79A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86115-43F3-40B2-8AFF-E3308D85E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AAF26-890D-4E18-A756-F3FFD5A531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531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FB639-5CCA-4F6F-B755-A7CB575CA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7A378-873A-4608-B396-0CEAC0D5DE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CB4208-345D-4EF3-A4EA-5C50C9AF3F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D7D77D-38B4-484C-A696-23AF67B91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4169C-7A34-4CF9-AF49-22B4D3C3BF2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47EE35-596C-40BA-B6ED-A55373F68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E3D57E-9745-4A48-960A-ADA74303C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AAF26-890D-4E18-A756-F3FFD5A531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018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6E334-6886-4821-8950-6DC04E782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86CA58-B3F0-4235-96AA-183C46E7A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E8A583-B30C-4ED1-BD8A-6C1924C50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A8BBFF-21D2-4A1D-9F92-3E2AD7B3B0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62C28E-B446-4A30-9C99-C52FEEAC64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37BF0F-5F85-4A52-9A7C-93EC11C97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4169C-7A34-4CF9-AF49-22B4D3C3BF2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83693F-D741-49B0-865B-733A22ABA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386F36-269A-4B17-8746-6C3EE900D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AAF26-890D-4E18-A756-F3FFD5A531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196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1AC70-EB75-44AC-96F9-54FF03EDF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17E65C-B061-4357-BFC9-3B101F0CE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4169C-7A34-4CF9-AF49-22B4D3C3BF2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50C3F7-00BC-4A0C-B2ED-20D4DD4AB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AC0885-7A0A-4FFF-979A-FE92C14D6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AAF26-890D-4E18-A756-F3FFD5A531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181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692CD0-D12D-48F9-8804-E1A5DB72B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4169C-7A34-4CF9-AF49-22B4D3C3BF2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8E8D2A-9A61-4137-ACDE-A492D44B6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FC790D-EBCC-4AC4-837C-64E635D12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AAF26-890D-4E18-A756-F3FFD5A531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592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EF452-F936-495A-AB24-03D1EF279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19BF6E-200A-4D84-9A03-F465B3751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290232-E1E8-4C47-B872-7004585EA2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0678D4-8224-4EFC-911F-D95E18566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4169C-7A34-4CF9-AF49-22B4D3C3BF2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6BFD1E-37C8-4066-89ED-2A4C1F545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AF0DD2-D243-4360-9DFD-F3016C18A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AAF26-890D-4E18-A756-F3FFD5A531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544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57BF5-0198-48F8-9579-C514CA045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924EE5-FFAC-4574-94B7-E59B7F8853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058F5-1F5D-4F45-82F7-FBB5A3AD06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766952-0E28-4087-8941-969BA394E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4169C-7A34-4CF9-AF49-22B4D3C3BF2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324BFA-BD3B-4804-9C6B-5B2BEDD30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7063B2-ABE1-4EF8-A4A5-B03E470D3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AAF26-890D-4E18-A756-F3FFD5A531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02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ED601A-A7A4-4EF3-8B7C-87F4880D6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B7245F-A92E-4F4B-AA3C-4E5DDB447E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80928-7463-4E70-8AAD-32FDCB38C0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4169C-7A34-4CF9-AF49-22B4D3C3BF2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82000-352C-4FB4-ACD1-A1394B88D8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BF120-E9AD-42CE-AA93-CE76DF63E5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AAF26-890D-4E18-A756-F3FFD5A531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043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/3.0/" TargetMode="External"/><Relationship Id="rId2" Type="http://schemas.openxmlformats.org/officeDocument/2006/relationships/hyperlink" Target="http://www.pngall.com/1-to-10-numbers-p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&lt;strong&gt;Gingerbread&lt;/strong&gt; &lt;strong&gt;Man&lt;/strong&gt; · Free image on Pixaba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8431"/>
            <a:ext cx="5090160" cy="4302776"/>
          </a:xfrm>
          <a:prstGeom prst="rect">
            <a:avLst/>
          </a:prstGeom>
        </p:spPr>
      </p:pic>
      <p:pic>
        <p:nvPicPr>
          <p:cNvPr id="4" name="Picture 3" descr="&lt;strong&gt;Gingerbread&lt;/strong&gt; &lt;strong&gt;Man&lt;/strong&gt; · Free image on Pixabay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34" r="7015"/>
          <a:stretch/>
        </p:blipFill>
        <p:spPr>
          <a:xfrm>
            <a:off x="4713514" y="874259"/>
            <a:ext cx="4140927" cy="4302776"/>
          </a:xfrm>
          <a:prstGeom prst="rect">
            <a:avLst/>
          </a:prstGeom>
        </p:spPr>
      </p:pic>
      <p:pic>
        <p:nvPicPr>
          <p:cNvPr id="5" name="Picture 4" descr="&lt;strong&gt;Gingerbread&lt;/strong&gt; &lt;strong&gt;Man&lt;/strong&gt; · Free image on Pixabay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20" r="15655"/>
          <a:stretch/>
        </p:blipFill>
        <p:spPr>
          <a:xfrm>
            <a:off x="8477794" y="874259"/>
            <a:ext cx="3696790" cy="4302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763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n-ball - Wikipedi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061" y="407053"/>
            <a:ext cx="7341139" cy="612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274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dvanced Finger &lt;strong&gt;Counting&lt;/strong&gt;: If you can only count up to 10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227" y="1894114"/>
            <a:ext cx="8725590" cy="2673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244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4465BB7-DBE5-4770-9D55-0BBA7BD6B04B}"/>
              </a:ext>
            </a:extLst>
          </p:cNvPr>
          <p:cNvSpPr txBox="1"/>
          <p:nvPr/>
        </p:nvSpPr>
        <p:spPr>
          <a:xfrm>
            <a:off x="2032508" y="6476619"/>
            <a:ext cx="81269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>
                <a:hlinkClick r:id="rId2" tooltip="http://www.pngall.com/1-to-10-numbers-png"/>
              </a:rPr>
              <a:t>This Photo</a:t>
            </a:r>
            <a:r>
              <a:rPr lang="en-GB" sz="900"/>
              <a:t> by Unknown Author is licensed under </a:t>
            </a:r>
            <a:r>
              <a:rPr lang="en-GB" sz="900">
                <a:hlinkClick r:id="rId3" tooltip="https://creativecommons.org/licenses/by-nc/3.0/"/>
              </a:rPr>
              <a:t>CC BY-NC</a:t>
            </a:r>
            <a:endParaRPr lang="en-GB" sz="900"/>
          </a:p>
        </p:txBody>
      </p:sp>
      <p:pic>
        <p:nvPicPr>
          <p:cNvPr id="2" name="Picture 1" descr="File:&lt;strong&gt;Dice&lt;/strong&gt;-&lt;strong&gt;4&lt;/strong&gt;-b.svg - Wikimedia Common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6211" y="1243147"/>
            <a:ext cx="3772989" cy="3772989"/>
          </a:xfrm>
          <a:prstGeom prst="rect">
            <a:avLst/>
          </a:prstGeom>
        </p:spPr>
      </p:pic>
      <p:pic>
        <p:nvPicPr>
          <p:cNvPr id="7" name="Picture 6" descr="File:&lt;strong&gt;Dice&lt;/strong&gt;-&lt;strong&gt;4&lt;/strong&gt;-b.svg - Wikimedia Common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5743" y="1243146"/>
            <a:ext cx="3772989" cy="37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357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10</Words>
  <Application>Microsoft Office PowerPoint</Application>
  <PresentationFormat>Widescreen</PresentationFormat>
  <Paragraphs>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Deacon</dc:creator>
  <cp:lastModifiedBy>2002LDunlavy</cp:lastModifiedBy>
  <cp:revision>3</cp:revision>
  <dcterms:created xsi:type="dcterms:W3CDTF">2020-02-26T10:43:33Z</dcterms:created>
  <dcterms:modified xsi:type="dcterms:W3CDTF">2021-01-12T15:49:50Z</dcterms:modified>
</cp:coreProperties>
</file>