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D5C3-9C0A-436C-ABE4-70137203B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9BF3C-4FF3-4581-9BF2-030A84F11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8B921-0C76-4995-9EE7-7743A627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FF72-4FFF-4BA8-A8AC-2CDE5D50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C2FF6-2BF7-4F24-BF62-5BBEE3BD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7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B862-FB07-418E-96F0-92685633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3CBFB-5100-4A57-9651-2C4907DF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83269-CB39-4593-AC9E-30AA6A9D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FC0E-A03F-4702-ACB5-12992BEA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5B238-4C4D-4A5A-8A87-091F96C2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1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50080-63EC-41B9-8B47-0E92B3D42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EA431-69D2-458B-95CB-6F5D01778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E2E6C-020C-4F97-974E-D1D8F33F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E6779-3BA2-4011-A858-8018145F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B79D-F9B2-451D-9440-BDEBFC06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71D83-588B-43ED-8DB6-98C8A036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077C6-8561-4142-9861-88F1D7508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043E-2DA6-442C-AEDD-46470A57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992E1-BF3F-4E93-BD51-BB1BF439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22774-9CF7-4C85-9882-1E9A6107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5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71CE-E4AB-4480-99FF-6AC1533A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D5082-183C-478D-906F-7F8C12D34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DD04B-4B20-469C-8678-C25AEF47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FED19-A32B-4DA8-8D90-C82C6E79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86115-43F3-40B2-8AFF-E3308D85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B639-5CCA-4F6F-B755-A7CB575C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7A378-873A-4608-B396-0CEAC0D5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B4208-345D-4EF3-A4EA-5C50C9AF3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7D77D-38B4-484C-A696-23AF67B9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7EE35-596C-40BA-B6ED-A55373F6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3D57E-9745-4A48-960A-ADA74303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E334-6886-4821-8950-6DC04E78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6CA58-B3F0-4235-96AA-183C46E7A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8A583-B30C-4ED1-BD8A-6C1924C50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8BBFF-21D2-4A1D-9F92-3E2AD7B3B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2C28E-B446-4A30-9C99-C52FEEAC6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7BF0F-5F85-4A52-9A7C-93EC11C9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3693F-D741-49B0-865B-733A22AB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86F36-269A-4B17-8746-6C3EE900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9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AC70-EB75-44AC-96F9-54FF03ED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7E65C-B061-4357-BFC9-3B101F0C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0C3F7-00BC-4A0C-B2ED-20D4DD4A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C0885-7A0A-4FFF-979A-FE92C14D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8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92CD0-D12D-48F9-8804-E1A5DB72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E8D2A-9A61-4137-ACDE-A492D44B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C790D-EBCC-4AC4-837C-64E635D1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9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F452-F936-495A-AB24-03D1EF27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9BF6E-200A-4D84-9A03-F465B3751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90232-E1E8-4C47-B872-7004585EA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678D4-8224-4EFC-911F-D95E1856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BFD1E-37C8-4066-89ED-2A4C1F54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F0DD2-D243-4360-9DFD-F3016C18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4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7BF5-0198-48F8-9579-C514CA04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24EE5-FFAC-4574-94B7-E59B7F885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058F5-1F5D-4F45-82F7-FBB5A3AD0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66952-0E28-4087-8941-969BA394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24BFA-BD3B-4804-9C6B-5B2BEDD3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063B2-ABE1-4EF8-A4A5-B03E470D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D601A-A7A4-4EF3-8B7C-87F4880D6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7245F-A92E-4F4B-AA3C-4E5DDB447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0928-7463-4E70-8AAD-32FDCB38C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169C-7A34-4CF9-AF49-22B4D3C3BF2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82000-352C-4FB4-ACD1-A1394B88D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BF120-E9AD-42CE-AA93-CE76DF63E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AF26-890D-4E18-A756-F3FFD5A5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0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www.pngall.com/1-to-10-numbers-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Gingerbread&lt;/strong&gt; &lt;strong&gt;Man&lt;/strong&gt;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431"/>
            <a:ext cx="5090160" cy="4302776"/>
          </a:xfrm>
          <a:prstGeom prst="rect">
            <a:avLst/>
          </a:prstGeom>
        </p:spPr>
      </p:pic>
      <p:pic>
        <p:nvPicPr>
          <p:cNvPr id="4" name="Picture 3" descr="&lt;strong&gt;Gingerbread&lt;/strong&gt; &lt;strong&gt;Man&lt;/strong&gt; · Free image on Pixaba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r="7015"/>
          <a:stretch/>
        </p:blipFill>
        <p:spPr>
          <a:xfrm>
            <a:off x="4713514" y="874259"/>
            <a:ext cx="4140927" cy="4302776"/>
          </a:xfrm>
          <a:prstGeom prst="rect">
            <a:avLst/>
          </a:prstGeom>
        </p:spPr>
      </p:pic>
      <p:pic>
        <p:nvPicPr>
          <p:cNvPr id="5" name="Picture 4" descr="&lt;strong&gt;Gingerbread&lt;/strong&gt; &lt;strong&gt;Man&lt;/strong&gt; · Free image on Pixaba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0" r="15655"/>
          <a:stretch/>
        </p:blipFill>
        <p:spPr>
          <a:xfrm>
            <a:off x="8477794" y="874259"/>
            <a:ext cx="3696790" cy="43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6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n-ball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061" y="407053"/>
            <a:ext cx="7341139" cy="61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7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vanced Finger &lt;strong&gt;Counting&lt;/strong&gt;: If you can only count up to 10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27" y="1894114"/>
            <a:ext cx="8725590" cy="267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4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465BB7-DBE5-4770-9D55-0BBA7BD6B04B}"/>
              </a:ext>
            </a:extLst>
          </p:cNvPr>
          <p:cNvSpPr txBox="1"/>
          <p:nvPr/>
        </p:nvSpPr>
        <p:spPr>
          <a:xfrm>
            <a:off x="2032508" y="6476619"/>
            <a:ext cx="8126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2" tooltip="http://www.pngall.com/1-to-10-numbers-png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3" tooltip="https://creativecommons.org/licenses/by-nc/3.0/"/>
              </a:rPr>
              <a:t>CC BY-NC</a:t>
            </a:r>
            <a:endParaRPr lang="en-GB" sz="900"/>
          </a:p>
        </p:txBody>
      </p:sp>
      <p:pic>
        <p:nvPicPr>
          <p:cNvPr id="2" name="Picture 1" descr="File:&lt;strong&gt;Dice&lt;/strong&gt;-&lt;strong&gt;4&lt;/strong&gt;-b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11" y="1243147"/>
            <a:ext cx="3772989" cy="3772989"/>
          </a:xfrm>
          <a:prstGeom prst="rect">
            <a:avLst/>
          </a:prstGeom>
        </p:spPr>
      </p:pic>
      <p:pic>
        <p:nvPicPr>
          <p:cNvPr id="7" name="Picture 6" descr="File:&lt;strong&gt;Dice&lt;/strong&gt;-&lt;strong&gt;4&lt;/strong&gt;-b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743" y="1243146"/>
            <a:ext cx="3772989" cy="37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5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Deacon</dc:creator>
  <cp:lastModifiedBy>2002LDunlavy</cp:lastModifiedBy>
  <cp:revision>3</cp:revision>
  <dcterms:created xsi:type="dcterms:W3CDTF">2020-02-26T10:43:33Z</dcterms:created>
  <dcterms:modified xsi:type="dcterms:W3CDTF">2021-01-12T15:49:50Z</dcterms:modified>
</cp:coreProperties>
</file>