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Year in reception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3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become expert builders!</a:t>
            </a:r>
            <a:endParaRPr lang="en-GB" dirty="0"/>
          </a:p>
        </p:txBody>
      </p:sp>
      <p:pic>
        <p:nvPicPr>
          <p:cNvPr id="7" name="Picture 6" descr="A picture containing table, bench, outdoor&#10;&#10;Description generated with high confidence">
            <a:extLst>
              <a:ext uri="{FF2B5EF4-FFF2-40B4-BE49-F238E27FC236}">
                <a16:creationId xmlns:a16="http://schemas.microsoft.com/office/drawing/2014/main" id="{9BCE4475-8D74-47F8-A251-E3441011C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7237">
            <a:off x="476467" y="1634806"/>
            <a:ext cx="3995078" cy="2984604"/>
          </a:xfrm>
          <a:prstGeom prst="rect">
            <a:avLst/>
          </a:prstGeom>
        </p:spPr>
      </p:pic>
      <p:pic>
        <p:nvPicPr>
          <p:cNvPr id="11" name="Picture 10" descr="A picture containing indoor, table, person, office&#10;&#10;Description generated with very high confidence">
            <a:extLst>
              <a:ext uri="{FF2B5EF4-FFF2-40B4-BE49-F238E27FC236}">
                <a16:creationId xmlns:a16="http://schemas.microsoft.com/office/drawing/2014/main" id="{D6F0D9E9-A91A-4771-B159-83CCE3762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2" r="16220"/>
          <a:stretch/>
        </p:blipFill>
        <p:spPr>
          <a:xfrm>
            <a:off x="8917688" y="1364764"/>
            <a:ext cx="2890684" cy="3050713"/>
          </a:xfrm>
          <a:prstGeom prst="rect">
            <a:avLst/>
          </a:prstGeom>
        </p:spPr>
      </p:pic>
      <p:pic>
        <p:nvPicPr>
          <p:cNvPr id="13" name="Picture 12" descr="A picture containing floor, indoor, person, child&#10;&#10;Description generated with very high confidence">
            <a:extLst>
              <a:ext uri="{FF2B5EF4-FFF2-40B4-BE49-F238E27FC236}">
                <a16:creationId xmlns:a16="http://schemas.microsoft.com/office/drawing/2014/main" id="{2CBE7CA4-CFD4-49DD-A862-ECB70A317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3917">
            <a:off x="2669459" y="3895317"/>
            <a:ext cx="3244646" cy="2423978"/>
          </a:xfrm>
          <a:prstGeom prst="rect">
            <a:avLst/>
          </a:prstGeom>
        </p:spPr>
      </p:pic>
      <p:pic>
        <p:nvPicPr>
          <p:cNvPr id="15" name="Picture 14" descr="A picture containing floor, indoor, child, little&#10;&#10;Description generated with very high confidence">
            <a:extLst>
              <a:ext uri="{FF2B5EF4-FFF2-40B4-BE49-F238E27FC236}">
                <a16:creationId xmlns:a16="http://schemas.microsoft.com/office/drawing/2014/main" id="{690F5333-E1AE-474B-90EF-1FBF8D67E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5224">
            <a:off x="5409101" y="1795706"/>
            <a:ext cx="2890684" cy="38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tried lots of art activities – collage, painting and drawing.</a:t>
            </a:r>
            <a:endParaRPr lang="en-GB" dirty="0"/>
          </a:p>
        </p:txBody>
      </p:sp>
      <p:pic>
        <p:nvPicPr>
          <p:cNvPr id="4" name="Picture 3" descr="A picture containing indoor, wall, table, person&#10;&#10;Description generated with very high confidence">
            <a:extLst>
              <a:ext uri="{FF2B5EF4-FFF2-40B4-BE49-F238E27FC236}">
                <a16:creationId xmlns:a16="http://schemas.microsoft.com/office/drawing/2014/main" id="{FA828B79-4BC3-4169-9FC1-9A4E6184D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8103">
            <a:off x="584906" y="2408782"/>
            <a:ext cx="2852873" cy="3817084"/>
          </a:xfrm>
          <a:prstGeom prst="rect">
            <a:avLst/>
          </a:prstGeom>
        </p:spPr>
      </p:pic>
      <p:pic>
        <p:nvPicPr>
          <p:cNvPr id="6" name="Picture 5" descr="A picture containing indoor, person, floor, child&#10;&#10;Description generated with very high confidence">
            <a:extLst>
              <a:ext uri="{FF2B5EF4-FFF2-40B4-BE49-F238E27FC236}">
                <a16:creationId xmlns:a16="http://schemas.microsoft.com/office/drawing/2014/main" id="{8D42B588-CA34-4B45-9832-513D64F0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75" y="2428515"/>
            <a:ext cx="2823376" cy="3777618"/>
          </a:xfrm>
          <a:prstGeom prst="rect">
            <a:avLst/>
          </a:prstGeom>
        </p:spPr>
      </p:pic>
      <p:pic>
        <p:nvPicPr>
          <p:cNvPr id="9" name="Picture 8" descr="A picture containing person, indoor, table, woman&#10;&#10;Description generated with high confidence">
            <a:extLst>
              <a:ext uri="{FF2B5EF4-FFF2-40B4-BE49-F238E27FC236}">
                <a16:creationId xmlns:a16="http://schemas.microsoft.com/office/drawing/2014/main" id="{86C842BE-4A18-42DE-818B-75C253449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43"/>
          <a:stretch/>
        </p:blipFill>
        <p:spPr>
          <a:xfrm rot="934357">
            <a:off x="8366495" y="2349935"/>
            <a:ext cx="3654701" cy="3279357"/>
          </a:xfrm>
          <a:prstGeom prst="rect">
            <a:avLst/>
          </a:prstGeom>
        </p:spPr>
      </p:pic>
      <p:pic>
        <p:nvPicPr>
          <p:cNvPr id="12" name="Picture 11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5C0F7DD9-E293-4AC1-94E7-528A97DA9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850" y="4431242"/>
            <a:ext cx="3110175" cy="23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used the </a:t>
            </a:r>
            <a:r>
              <a:rPr lang="en-GB" sz="5400" dirty="0" err="1">
                <a:latin typeface="Sassoon Penpals" panose="02000400000000000000" pitchFamily="50" charset="0"/>
              </a:rPr>
              <a:t>ipad</a:t>
            </a:r>
            <a:r>
              <a:rPr lang="en-GB" sz="5400" dirty="0">
                <a:latin typeface="Sassoon Penpals" panose="02000400000000000000" pitchFamily="50" charset="0"/>
              </a:rPr>
              <a:t> and laptop to support our learning.</a:t>
            </a:r>
            <a:endParaRPr lang="en-GB" dirty="0"/>
          </a:p>
        </p:txBody>
      </p:sp>
      <p:pic>
        <p:nvPicPr>
          <p:cNvPr id="5" name="Picture 4" descr="A picture containing person, child, indoor, boy&#10;&#10;Description generated with very high confidence">
            <a:extLst>
              <a:ext uri="{FF2B5EF4-FFF2-40B4-BE49-F238E27FC236}">
                <a16:creationId xmlns:a16="http://schemas.microsoft.com/office/drawing/2014/main" id="{B8243B9B-48E4-427E-869F-9A6FE981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0" t="18761" r="32045"/>
          <a:stretch/>
        </p:blipFill>
        <p:spPr>
          <a:xfrm>
            <a:off x="619432" y="2392775"/>
            <a:ext cx="3583858" cy="4023791"/>
          </a:xfrm>
          <a:prstGeom prst="rect">
            <a:avLst/>
          </a:prstGeom>
        </p:spPr>
      </p:pic>
      <p:pic>
        <p:nvPicPr>
          <p:cNvPr id="8" name="Picture 7" descr="A picture containing person, indoor, child, computer&#10;&#10;Description generated with very high confidence">
            <a:extLst>
              <a:ext uri="{FF2B5EF4-FFF2-40B4-BE49-F238E27FC236}">
                <a16:creationId xmlns:a16="http://schemas.microsoft.com/office/drawing/2014/main" id="{C759D333-361C-4291-BD5F-DB938279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2282">
            <a:off x="3936228" y="2570957"/>
            <a:ext cx="4735823" cy="3537993"/>
          </a:xfrm>
          <a:prstGeom prst="rect">
            <a:avLst/>
          </a:prstGeom>
        </p:spPr>
      </p:pic>
      <p:pic>
        <p:nvPicPr>
          <p:cNvPr id="11" name="Picture 10" descr="A picture containing person, indoor, child, boy&#10;&#10;Description generated with very high confidence">
            <a:extLst>
              <a:ext uri="{FF2B5EF4-FFF2-40B4-BE49-F238E27FC236}">
                <a16:creationId xmlns:a16="http://schemas.microsoft.com/office/drawing/2014/main" id="{4889F464-ECFC-4497-BD24-EDCA95CDC7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-538" r="15975" b="538"/>
          <a:stretch/>
        </p:blipFill>
        <p:spPr>
          <a:xfrm>
            <a:off x="7988712" y="1547962"/>
            <a:ext cx="3405142" cy="37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3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enjoyed sharing our learning with our parents on Tapestry.</a:t>
            </a:r>
            <a:endParaRPr lang="en-GB" dirty="0"/>
          </a:p>
        </p:txBody>
      </p:sp>
      <p:pic>
        <p:nvPicPr>
          <p:cNvPr id="4" name="Picture 3" descr="A group of people in a park&#10;&#10;Description generated with very high confidence">
            <a:extLst>
              <a:ext uri="{FF2B5EF4-FFF2-40B4-BE49-F238E27FC236}">
                <a16:creationId xmlns:a16="http://schemas.microsoft.com/office/drawing/2014/main" id="{0CE2A18C-4C06-41A6-B969-2B23F040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17" b="9893"/>
          <a:stretch/>
        </p:blipFill>
        <p:spPr>
          <a:xfrm>
            <a:off x="2667000" y="2432752"/>
            <a:ext cx="6858000" cy="39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learned to share, take turns and be kind to our friends</a:t>
            </a:r>
            <a:r>
              <a:rPr lang="en-GB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339">
            <a:off x="336507" y="2904487"/>
            <a:ext cx="3946282" cy="294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056">
            <a:off x="7754124" y="2770635"/>
            <a:ext cx="3969486" cy="296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r="18792"/>
          <a:stretch/>
        </p:blipFill>
        <p:spPr>
          <a:xfrm>
            <a:off x="4407422" y="2264959"/>
            <a:ext cx="2680138" cy="3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4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learned to control our pencil to colour in and write beautifully.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"/>
          <a:stretch/>
        </p:blipFill>
        <p:spPr>
          <a:xfrm rot="21099897">
            <a:off x="466962" y="2444819"/>
            <a:ext cx="2820325" cy="4026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725">
            <a:off x="8883318" y="1511103"/>
            <a:ext cx="2741496" cy="3668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766">
            <a:off x="6166022" y="2370528"/>
            <a:ext cx="2741497" cy="3668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14526" r="10711" b="7611"/>
          <a:stretch/>
        </p:blipFill>
        <p:spPr>
          <a:xfrm rot="1465187">
            <a:off x="3491033" y="3652246"/>
            <a:ext cx="2802652" cy="20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learned lots of sounds in </a:t>
            </a:r>
            <a:r>
              <a:rPr lang="en-GB" sz="5400" dirty="0" err="1">
                <a:latin typeface="Sassoon Penpals" panose="02000400000000000000" pitchFamily="50" charset="0"/>
              </a:rPr>
              <a:t>RWInc</a:t>
            </a:r>
            <a:r>
              <a:rPr lang="en-GB" sz="5400" dirty="0">
                <a:latin typeface="Sassoon Penpals" panose="02000400000000000000" pitchFamily="50" charset="0"/>
              </a:rPr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435">
            <a:off x="760580" y="2080186"/>
            <a:ext cx="5084845" cy="3808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373">
            <a:off x="6688809" y="2174799"/>
            <a:ext cx="47529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learned to read and write tricky words.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08993" y="2427890"/>
            <a:ext cx="1037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  <a:latin typeface="Sassoon Penpals" panose="02000400000000000000" pitchFamily="50" charset="0"/>
              </a:rPr>
              <a:t>I   to  the no go she he</a:t>
            </a:r>
          </a:p>
        </p:txBody>
      </p:sp>
    </p:spTree>
    <p:extLst>
      <p:ext uri="{BB962C8B-B14F-4D97-AF65-F5344CB8AC3E}">
        <p14:creationId xmlns:p14="http://schemas.microsoft.com/office/powerpoint/2010/main" val="250395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learned to count, recognise and order numbers.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144">
            <a:off x="465547" y="2806261"/>
            <a:ext cx="3798562" cy="2837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03">
            <a:off x="4116504" y="2660492"/>
            <a:ext cx="2741497" cy="3668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259">
            <a:off x="9397951" y="1541138"/>
            <a:ext cx="2410421" cy="3225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r="23138"/>
          <a:stretch/>
        </p:blipFill>
        <p:spPr>
          <a:xfrm rot="20780920">
            <a:off x="7279519" y="2085335"/>
            <a:ext cx="2571532" cy="39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talked about maths and learned to reason.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17531"/>
            <a:ext cx="42882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“I’ve got one hundred here.”</a:t>
            </a:r>
          </a:p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How do you know?</a:t>
            </a:r>
          </a:p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“Because 10,20,30,4,50,60,70,80,90,100!”</a:t>
            </a:r>
          </a:p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                    Joanna</a:t>
            </a:r>
          </a:p>
          <a:p>
            <a:r>
              <a:rPr lang="en-GB" sz="4000" dirty="0">
                <a:latin typeface="Sassoon Penpals" panose="02000400000000000000" pitchFamily="50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6075" y="1965434"/>
            <a:ext cx="42882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“You can’t half the odd ones with sticky out bits cos that wouldn’t be fair.”</a:t>
            </a:r>
          </a:p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                    Owen</a:t>
            </a:r>
          </a:p>
          <a:p>
            <a:r>
              <a:rPr lang="en-GB" sz="4000" dirty="0">
                <a:latin typeface="Sassoon Penpals" panose="02000400000000000000" pitchFamily="50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199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learned lots of interesting facts about the world around us.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3948" y="2979250"/>
            <a:ext cx="4288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“Hedgehogs can swim!”</a:t>
            </a:r>
          </a:p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                    Rufus</a:t>
            </a:r>
          </a:p>
          <a:p>
            <a:r>
              <a:rPr lang="en-GB" sz="4000" dirty="0">
                <a:latin typeface="Sassoon Penpals" panose="02000400000000000000" pitchFamily="50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8991" y="2979250"/>
            <a:ext cx="4288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Sassoon Penpals" panose="02000400000000000000" pitchFamily="50" charset="0"/>
              </a:rPr>
              <a:t>“Killer whales are actually dolphins!”             Rose</a:t>
            </a:r>
          </a:p>
          <a:p>
            <a:r>
              <a:rPr lang="en-GB" sz="4000" dirty="0">
                <a:latin typeface="Sassoon Penpals" panose="02000400000000000000" pitchFamily="50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902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41434"/>
            <a:ext cx="11524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enpals" panose="02000400000000000000" pitchFamily="50" charset="0"/>
              </a:rPr>
              <a:t>We have had fantastic fun learning outdoors and at Forest school.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681">
            <a:off x="610086" y="2685802"/>
            <a:ext cx="3539491" cy="2644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59" y="2453342"/>
            <a:ext cx="2945770" cy="3941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8621" b="24111"/>
          <a:stretch/>
        </p:blipFill>
        <p:spPr>
          <a:xfrm rot="694165">
            <a:off x="8627917" y="2116984"/>
            <a:ext cx="3405352" cy="2828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467">
            <a:off x="9581919" y="4095263"/>
            <a:ext cx="1890159" cy="2528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807">
            <a:off x="6817547" y="3684896"/>
            <a:ext cx="1910410" cy="25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69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205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Sassoon Penpals</vt:lpstr>
      <vt:lpstr>Wingdings 3</vt:lpstr>
      <vt:lpstr>Slice</vt:lpstr>
      <vt:lpstr>A Year in reception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in reception</dc:title>
  <dc:creator>Ashley Manning</dc:creator>
  <cp:lastModifiedBy>ash979</cp:lastModifiedBy>
  <cp:revision>10</cp:revision>
  <dcterms:created xsi:type="dcterms:W3CDTF">2018-07-09T15:08:56Z</dcterms:created>
  <dcterms:modified xsi:type="dcterms:W3CDTF">2018-07-09T18:25:37Z</dcterms:modified>
</cp:coreProperties>
</file>